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9" r:id="rId3"/>
    <p:sldId id="280" r:id="rId4"/>
    <p:sldId id="281" r:id="rId5"/>
    <p:sldId id="282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877" autoAdjust="0"/>
  </p:normalViewPr>
  <p:slideViewPr>
    <p:cSldViewPr>
      <p:cViewPr varScale="1">
        <p:scale>
          <a:sx n="63" d="100"/>
          <a:sy n="63" d="100"/>
        </p:scale>
        <p:origin x="1565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230A5-B994-470F-BF68-27111D874BE7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09C3A-B6B8-4331-A39F-905CB94F5C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253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err="1" smtClean="0"/>
              <a:t>Pyroclast</a:t>
            </a:r>
            <a:r>
              <a:rPr lang="en-US" altLang="ko-KR" dirty="0" smtClean="0"/>
              <a:t>=</a:t>
            </a:r>
            <a:r>
              <a:rPr lang="ko-KR" altLang="en-US" dirty="0" err="1" smtClean="0"/>
              <a:t>화산쇄설물</a:t>
            </a:r>
            <a:r>
              <a:rPr lang="en-US" altLang="ko-KR" dirty="0" smtClean="0"/>
              <a:t>, extrusive</a:t>
            </a:r>
            <a:r>
              <a:rPr lang="en-US" altLang="ko-KR" baseline="0" dirty="0" smtClean="0"/>
              <a:t> rock=</a:t>
            </a:r>
            <a:r>
              <a:rPr lang="ko-KR" altLang="en-US" baseline="0" dirty="0" err="1" smtClean="0"/>
              <a:t>분출암</a:t>
            </a:r>
            <a:r>
              <a:rPr lang="en-US" altLang="ko-KR" baseline="0" dirty="0" smtClean="0"/>
              <a:t>, porphyry=</a:t>
            </a:r>
            <a:r>
              <a:rPr lang="ko-KR" altLang="en-US" baseline="0" dirty="0" err="1" smtClean="0"/>
              <a:t>반암</a:t>
            </a:r>
            <a:r>
              <a:rPr lang="en-US" altLang="ko-KR" baseline="0" dirty="0" smtClean="0"/>
              <a:t>, intrusive rocks=</a:t>
            </a:r>
            <a:r>
              <a:rPr lang="ko-KR" altLang="en-US" baseline="0" dirty="0" err="1" smtClean="0"/>
              <a:t>관입암</a:t>
            </a:r>
            <a:r>
              <a:rPr lang="en-US" altLang="ko-KR" baseline="0" dirty="0" smtClean="0"/>
              <a:t>, volcanic ash=</a:t>
            </a:r>
            <a:r>
              <a:rPr lang="ko-KR" altLang="en-US" baseline="0" dirty="0" smtClean="0"/>
              <a:t>화산재</a:t>
            </a:r>
            <a:r>
              <a:rPr lang="en-US" altLang="ko-KR" baseline="0" dirty="0" smtClean="0"/>
              <a:t>, pumice=</a:t>
            </a:r>
            <a:r>
              <a:rPr lang="ko-KR" altLang="en-US" baseline="0" dirty="0" smtClean="0"/>
              <a:t>부석</a:t>
            </a:r>
            <a:r>
              <a:rPr lang="en-US" altLang="ko-KR" baseline="0" dirty="0" smtClean="0"/>
              <a:t>, mafic=</a:t>
            </a:r>
            <a:r>
              <a:rPr lang="ko-KR" altLang="en-US" baseline="0" dirty="0" err="1" smtClean="0"/>
              <a:t>고철질</a:t>
            </a:r>
            <a:r>
              <a:rPr lang="en-US" altLang="ko-KR" baseline="0" dirty="0" smtClean="0"/>
              <a:t>, felsic=</a:t>
            </a:r>
            <a:r>
              <a:rPr lang="ko-KR" altLang="en-US" baseline="0" dirty="0" err="1" smtClean="0"/>
              <a:t>규장질</a:t>
            </a:r>
            <a:r>
              <a:rPr lang="en-US" altLang="ko-KR" baseline="0" dirty="0" smtClean="0"/>
              <a:t>, basalt=</a:t>
            </a:r>
            <a:r>
              <a:rPr lang="ko-KR" altLang="en-US" baseline="0" dirty="0" smtClean="0"/>
              <a:t>현무암</a:t>
            </a:r>
            <a:r>
              <a:rPr lang="en-US" altLang="ko-KR" baseline="0" dirty="0" smtClean="0"/>
              <a:t>, gabbro=</a:t>
            </a:r>
            <a:r>
              <a:rPr lang="ko-KR" altLang="en-US" baseline="0" dirty="0" err="1" smtClean="0"/>
              <a:t>감람암</a:t>
            </a:r>
            <a:r>
              <a:rPr lang="en-US" altLang="ko-KR" baseline="0" dirty="0" smtClean="0"/>
              <a:t>, rhyolite=</a:t>
            </a:r>
            <a:r>
              <a:rPr lang="ko-KR" altLang="en-US" baseline="0" dirty="0" smtClean="0"/>
              <a:t>유문암</a:t>
            </a:r>
            <a:r>
              <a:rPr lang="en-US" altLang="ko-KR" baseline="0" dirty="0" smtClean="0"/>
              <a:t>, granite=</a:t>
            </a:r>
            <a:r>
              <a:rPr lang="ko-KR" altLang="en-US" baseline="0" dirty="0" smtClean="0"/>
              <a:t>화강암</a:t>
            </a:r>
            <a:r>
              <a:rPr lang="en-US" altLang="ko-KR" baseline="0" dirty="0" smtClean="0"/>
              <a:t>, phenocrysts=</a:t>
            </a:r>
            <a:r>
              <a:rPr lang="ko-KR" altLang="en-US" baseline="0" dirty="0" smtClean="0"/>
              <a:t>반정</a:t>
            </a:r>
            <a:r>
              <a:rPr lang="en-US" altLang="ko-KR" baseline="0" dirty="0" smtClean="0"/>
              <a:t>, </a:t>
            </a:r>
            <a:r>
              <a:rPr lang="en-US" altLang="ko-KR" baseline="0" dirty="0" err="1" smtClean="0"/>
              <a:t>porphtry</a:t>
            </a:r>
            <a:r>
              <a:rPr lang="en-US" altLang="ko-KR" baseline="0" dirty="0" smtClean="0"/>
              <a:t>=</a:t>
            </a:r>
            <a:r>
              <a:rPr lang="ko-KR" altLang="en-US" baseline="0" dirty="0" err="1" smtClean="0"/>
              <a:t>반암</a:t>
            </a:r>
            <a:r>
              <a:rPr lang="en-US" altLang="ko-KR" baseline="0" dirty="0" smtClean="0"/>
              <a:t>, [</a:t>
            </a:r>
            <a:r>
              <a:rPr lang="ko-KR" altLang="en-US" baseline="0" dirty="0" smtClean="0"/>
              <a:t>학대 축소 애니메이션</a:t>
            </a:r>
            <a:r>
              <a:rPr lang="en-US" altLang="ko-KR" baseline="0" dirty="0" smtClean="0"/>
              <a:t>]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09C3A-B6B8-4331-A39F-905CB94F5CB0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1368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uact=8&amp;docid=7jKA4o-HulNaBM&amp;tbnid=gW3xyk0loIacBM:&amp;ved=0CAYQjRw&amp;url=http://bc.outcrop.org/GEOL_B10L/lab3_14s.html&amp;ei=R8srU7WRNIWtiAe3_4HwCQ&amp;psig=AFQjCNHjwQBOSjiWEF4Za_v8xH3HZcg8Tw&amp;ust=139546483135953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5791200" cy="759614"/>
          </a:xfrm>
        </p:spPr>
        <p:txBody>
          <a:bodyPr/>
          <a:lstStyle/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2-2.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암석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sz="3200" dirty="0" smtClean="0"/>
              <a:t>지구구성 물질</a:t>
            </a:r>
            <a:r>
              <a:rPr lang="en-US" altLang="ko-KR" sz="3200" dirty="0" smtClean="0"/>
              <a:t>, </a:t>
            </a:r>
            <a:r>
              <a:rPr lang="ko-KR" altLang="en-US" sz="3200" dirty="0" smtClean="0"/>
              <a:t>특히 광물 또는 광물질이 모여 단단하게 굳어진 것</a:t>
            </a:r>
            <a:endParaRPr lang="en-US" altLang="ko-KR" sz="3200" dirty="0" smtClean="0"/>
          </a:p>
          <a:p>
            <a:endParaRPr lang="en-US" altLang="ko-KR" sz="3200" dirty="0" smtClean="0"/>
          </a:p>
          <a:p>
            <a:r>
              <a:rPr lang="en-US" altLang="ko-KR" sz="3200" dirty="0" smtClean="0"/>
              <a:t>2-2-1. </a:t>
            </a:r>
            <a:r>
              <a:rPr lang="ko-KR" altLang="en-US" sz="3200" dirty="0" smtClean="0"/>
              <a:t>암석의 종류</a:t>
            </a:r>
            <a:endParaRPr lang="en-US" altLang="ko-KR" sz="3200" dirty="0" smtClean="0"/>
          </a:p>
          <a:p>
            <a:endParaRPr lang="en-US" altLang="ko-KR" sz="3200" dirty="0" smtClean="0"/>
          </a:p>
          <a:p>
            <a:r>
              <a:rPr lang="ko-KR" altLang="en-US" sz="2800" dirty="0" smtClean="0"/>
              <a:t>성인에 따라</a:t>
            </a:r>
            <a:endParaRPr lang="en-US" altLang="ko-KR" sz="2800" dirty="0" smtClean="0"/>
          </a:p>
          <a:p>
            <a:pPr marL="914400" lvl="1" indent="-457200"/>
            <a:r>
              <a:rPr lang="ko-KR" altLang="en-US" sz="2400" b="0" dirty="0" smtClean="0"/>
              <a:t>화성암</a:t>
            </a:r>
            <a:r>
              <a:rPr lang="en-US" altLang="ko-KR" sz="2400" b="0" dirty="0" smtClean="0"/>
              <a:t>(igneous rock) – </a:t>
            </a:r>
            <a:r>
              <a:rPr lang="ko-KR" altLang="en-US" sz="2400" b="0" dirty="0" smtClean="0"/>
              <a:t>마그마로부터 생성</a:t>
            </a:r>
            <a:endParaRPr lang="en-US" altLang="ko-KR" sz="2400" b="0" dirty="0" smtClean="0"/>
          </a:p>
          <a:p>
            <a:pPr marL="914400" lvl="1" indent="-457200"/>
            <a:r>
              <a:rPr lang="ko-KR" altLang="en-US" sz="2400" dirty="0" smtClean="0"/>
              <a:t>퇴적암</a:t>
            </a:r>
            <a:r>
              <a:rPr lang="en-US" altLang="ko-KR" sz="2400" dirty="0" smtClean="0"/>
              <a:t>(s</a:t>
            </a:r>
            <a:r>
              <a:rPr lang="en-US" altLang="ko-KR" sz="2400" b="0" dirty="0" smtClean="0"/>
              <a:t>edimentary rock) – </a:t>
            </a:r>
            <a:r>
              <a:rPr lang="ko-KR" altLang="en-US" sz="2400" dirty="0" smtClean="0"/>
              <a:t>알갱이의 퇴적</a:t>
            </a:r>
            <a:endParaRPr lang="en-US" altLang="ko-KR" sz="2400" dirty="0" smtClean="0"/>
          </a:p>
          <a:p>
            <a:pPr marL="914400" lvl="1" indent="-457200"/>
            <a:r>
              <a:rPr lang="ko-KR" altLang="en-US" sz="2400" b="0" dirty="0" smtClean="0"/>
              <a:t>변성암</a:t>
            </a:r>
            <a:r>
              <a:rPr lang="en-US" altLang="ko-KR" sz="2400" b="0" dirty="0" smtClean="0"/>
              <a:t>(metamorphic rock) – </a:t>
            </a:r>
            <a:r>
              <a:rPr lang="ko-KR" altLang="en-US" sz="2400" b="0" dirty="0" smtClean="0"/>
              <a:t>기존</a:t>
            </a:r>
            <a:r>
              <a:rPr lang="en-US" altLang="ko-KR" sz="2400" b="0" dirty="0" smtClean="0"/>
              <a:t> </a:t>
            </a:r>
            <a:r>
              <a:rPr lang="ko-KR" altLang="en-US" sz="2400" b="0" dirty="0" smtClean="0"/>
              <a:t>암석이 변함</a:t>
            </a:r>
            <a:endParaRPr lang="en-US" altLang="ko-KR" sz="2400" b="0" dirty="0" smtClean="0"/>
          </a:p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2-2-2. </a:t>
            </a:r>
            <a:r>
              <a:rPr lang="ko-KR" altLang="en-US" sz="3200" dirty="0" smtClean="0"/>
              <a:t>화성암</a:t>
            </a:r>
            <a:endParaRPr lang="en-US" altLang="ko-KR" sz="3200" dirty="0" smtClean="0"/>
          </a:p>
          <a:p>
            <a:endParaRPr lang="en-US" altLang="ko-KR" dirty="0" smtClean="0"/>
          </a:p>
          <a:p>
            <a:endParaRPr lang="en-US" altLang="ko-KR" sz="2800" b="0" dirty="0" smtClean="0"/>
          </a:p>
          <a:p>
            <a:endParaRPr lang="en-US" altLang="ko-KR" dirty="0" smtClean="0"/>
          </a:p>
        </p:txBody>
      </p:sp>
      <p:pic>
        <p:nvPicPr>
          <p:cNvPr id="1028" name="Picture 4" descr="http://bc.outcrop.org/images/rocks/igneous/press4e/figure-05-03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6185198" cy="498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403648" y="646325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http://bc.outcrop.org/GEOL_B10L/lab3_14s.html</a:t>
            </a:r>
          </a:p>
        </p:txBody>
      </p:sp>
    </p:spTree>
    <p:extLst>
      <p:ext uri="{BB962C8B-B14F-4D97-AF65-F5344CB8AC3E}">
        <p14:creationId xmlns:p14="http://schemas.microsoft.com/office/powerpoint/2010/main" val="202506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322" y="260648"/>
            <a:ext cx="4012853" cy="5787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2132186" y="623731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http://en.wikipedia.org/wiki/Volcanic_eruption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520" y="548680"/>
            <a:ext cx="404732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다양한 화산 폭발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위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알라스카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Redoubt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화산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플리니상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아래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완쪽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화와이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아래 오른쪽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스트롬볼리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05054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0" y="785813"/>
            <a:ext cx="7048500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047750" y="6165304"/>
            <a:ext cx="21643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http://sanondang.com/xe/247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3608" y="332656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화강암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설악산 울산바위</a:t>
            </a:r>
            <a:endParaRPr 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78131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81063"/>
            <a:ext cx="76200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762000" y="6093296"/>
            <a:ext cx="67687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http://en.wikipedia.org/wiki/File:Jungmun_Daepo_Columnar_Joints_with_waves_crashing.jpg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775444" y="188640"/>
            <a:ext cx="74689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현무암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중문 대포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주상절리</a:t>
            </a:r>
            <a:endParaRPr 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983858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2467</TotalTime>
  <Words>153</Words>
  <Application>Microsoft Office PowerPoint</Application>
  <PresentationFormat>화면 슬라이드 쇼(4:3)</PresentationFormat>
  <Paragraphs>24</Paragraphs>
  <Slides>5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8" baseType="lpstr">
      <vt:lpstr>맑은 고딕</vt:lpstr>
      <vt:lpstr>Arial</vt:lpstr>
      <vt:lpstr>필수</vt:lpstr>
      <vt:lpstr>2-2. 암석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65</cp:revision>
  <dcterms:created xsi:type="dcterms:W3CDTF">2013-09-03T00:41:18Z</dcterms:created>
  <dcterms:modified xsi:type="dcterms:W3CDTF">2017-12-06T04:55:40Z</dcterms:modified>
</cp:coreProperties>
</file>